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6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29" r:id="rId15"/>
    <p:sldId id="330" r:id="rId16"/>
    <p:sldId id="331" r:id="rId17"/>
    <p:sldId id="334" r:id="rId18"/>
    <p:sldId id="335" r:id="rId19"/>
    <p:sldId id="337" r:id="rId20"/>
    <p:sldId id="338" r:id="rId21"/>
    <p:sldId id="339" r:id="rId22"/>
    <p:sldId id="332" r:id="rId23"/>
    <p:sldId id="333" r:id="rId24"/>
    <p:sldId id="340" r:id="rId25"/>
    <p:sldId id="341" r:id="rId26"/>
    <p:sldId id="360" r:id="rId27"/>
    <p:sldId id="362" r:id="rId28"/>
    <p:sldId id="355" r:id="rId29"/>
    <p:sldId id="356" r:id="rId30"/>
    <p:sldId id="357" r:id="rId31"/>
    <p:sldId id="343" r:id="rId32"/>
    <p:sldId id="287" r:id="rId33"/>
    <p:sldId id="299" r:id="rId34"/>
    <p:sldId id="300" r:id="rId35"/>
    <p:sldId id="316" r:id="rId36"/>
    <p:sldId id="301" r:id="rId37"/>
    <p:sldId id="298" r:id="rId38"/>
    <p:sldId id="344" r:id="rId39"/>
    <p:sldId id="345" r:id="rId40"/>
    <p:sldId id="319" r:id="rId41"/>
    <p:sldId id="320" r:id="rId42"/>
    <p:sldId id="321" r:id="rId43"/>
    <p:sldId id="310" r:id="rId44"/>
    <p:sldId id="346" r:id="rId45"/>
    <p:sldId id="347" r:id="rId46"/>
    <p:sldId id="318" r:id="rId47"/>
    <p:sldId id="313" r:id="rId48"/>
    <p:sldId id="348" r:id="rId49"/>
    <p:sldId id="317" r:id="rId50"/>
    <p:sldId id="349" r:id="rId51"/>
    <p:sldId id="350" r:id="rId52"/>
    <p:sldId id="351" r:id="rId53"/>
    <p:sldId id="295" r:id="rId54"/>
    <p:sldId id="2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78970" autoAdjust="0"/>
  </p:normalViewPr>
  <p:slideViewPr>
    <p:cSldViewPr snapToGrid="0" snapToObjects="1">
      <p:cViewPr>
        <p:scale>
          <a:sx n="100" d="100"/>
          <a:sy n="100" d="100"/>
        </p:scale>
        <p:origin x="45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Web app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MVC.</a:t>
            </a:r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DB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Storage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 file video, file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phía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Wowza</a:t>
            </a:r>
            <a:r>
              <a:rPr lang="en-US" baseline="0" dirty="0" smtClean="0"/>
              <a:t> Streaming Server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server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client qua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lecture/quiz</a:t>
            </a:r>
          </a:p>
          <a:p>
            <a:r>
              <a:rPr lang="en-US" baseline="0" smtClean="0"/>
              <a:t>Thêm author reply feedback</a:t>
            </a:r>
          </a:p>
          <a:p>
            <a:r>
              <a:rPr lang="en-US" baseline="0" smtClean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HTTP Live Streaming</a:t>
            </a:r>
          </a:p>
          <a:p>
            <a:r>
              <a:rPr lang="en-US" baseline="0" dirty="0" smtClean="0"/>
              <a:t>HTTP Live Streaming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Apple,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video 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930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smtClean="0"/>
              <a:t>học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70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Thế</a:t>
            </a:r>
            <a:r>
              <a:rPr lang="en-US" baseline="0" smtClean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Flowchart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41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  <a:endParaRPr lang="en-US" sz="3200" dirty="0"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52511" y="4565523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404301" y="46654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4603874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US" sz="3200" dirty="0"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 smtClean="0"/>
              <a:t>HTTP live streaming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Video file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 smtClean="0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19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62728" y="2462761"/>
            <a:ext cx="1867563" cy="1317447"/>
            <a:chOff x="8463502" y="2494289"/>
            <a:chExt cx="1867563" cy="131744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63502" y="3442404"/>
              <a:ext cx="186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 charset="0"/>
                  <a:ea typeface="Calibri" charset="0"/>
                  <a:cs typeface="Calibri" charset="0"/>
                </a:rPr>
                <a:t>Index file (.m3u8)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9" y="360622"/>
            <a:ext cx="7608489" cy="49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3190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URL has to be related to it’s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3190617"/>
              </a:xfrm>
              <a:prstGeom prst="rect">
                <a:avLst/>
              </a:prstGeom>
              <a:blipFill rotWithShape="0">
                <a:blip r:embed="rId3"/>
                <a:stretch>
                  <a:fillRect l="-1193" t="-1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45" y="2964796"/>
            <a:ext cx="7360875" cy="4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blipFill>
                <a:blip r:embed="rId3"/>
                <a:stretch>
                  <a:fillRect l="-1039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hlinkClick r:id="rId4" action="ppaction://hlinkfile"/>
          </p:cNvPr>
          <p:cNvSpPr/>
          <p:nvPr/>
        </p:nvSpPr>
        <p:spPr>
          <a:xfrm>
            <a:off x="8923283" y="2196662"/>
            <a:ext cx="1902372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Flow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</a:t>
            </a:r>
            <a:r>
              <a:rPr lang="en-US" smtClean="0">
                <a:solidFill>
                  <a:schemeClr val="tx1"/>
                </a:solidFill>
              </a:rPr>
              <a:t>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56" y="425872"/>
            <a:ext cx="8633668" cy="567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141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United States alone are growing </a:t>
            </a:r>
            <a:r>
              <a:rPr lang="en-US" sz="2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29" y="359314"/>
            <a:ext cx="5505448" cy="585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48" y="406398"/>
            <a:ext cx="6969127" cy="575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605</TotalTime>
  <Words>1112</Words>
  <Application>Microsoft Macintosh PowerPoint</Application>
  <PresentationFormat>Widescreen</PresentationFormat>
  <Paragraphs>271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Apple Symbols</vt:lpstr>
      <vt:lpstr>Arial Hebrew</vt:lpstr>
      <vt:lpstr>Britannic Bold</vt:lpstr>
      <vt:lpstr>Calibri</vt:lpstr>
      <vt:lpstr>Cambria Math</vt:lpstr>
      <vt:lpstr>Impact</vt:lpstr>
      <vt:lpstr>Mangal</vt:lpstr>
      <vt:lpstr>Open Sans</vt:lpstr>
      <vt:lpstr>Wingdings</vt:lpstr>
      <vt:lpstr>Arial</vt:lpstr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HTTP live streaming</vt:lpstr>
      <vt:lpstr>Algorithm</vt:lpstr>
      <vt:lpstr>Define problem</vt:lpstr>
      <vt:lpstr>SOlution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 Office User</cp:lastModifiedBy>
  <cp:revision>69</cp:revision>
  <dcterms:created xsi:type="dcterms:W3CDTF">2018-04-18T03:06:46Z</dcterms:created>
  <dcterms:modified xsi:type="dcterms:W3CDTF">2018-04-25T16:06:33Z</dcterms:modified>
</cp:coreProperties>
</file>